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71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4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</p:sldIdLst>
  <p:sldSz cx="12192000" cy="6858000"/>
  <p:notesSz cx="6858000" cy="9144000"/>
  <p:custDataLst>
    <p:tags r:id="rId5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2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72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gs" Target="tags/tag714.xml"/><Relationship Id="rId57" Type="http://schemas.openxmlformats.org/officeDocument/2006/relationships/customXml" Target="../customXml/item1.xml"/><Relationship Id="rId56" Type="http://schemas.openxmlformats.org/officeDocument/2006/relationships/customXmlProps" Target="../customXml/itemProps71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8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69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5.xml"/><Relationship Id="rId2" Type="http://schemas.openxmlformats.org/officeDocument/2006/relationships/image" Target="../media/image12.png"/><Relationship Id="rId1" Type="http://schemas.openxmlformats.org/officeDocument/2006/relationships/tags" Target="../tags/tag69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705.xml"/><Relationship Id="rId8" Type="http://schemas.openxmlformats.org/officeDocument/2006/relationships/tags" Target="../tags/tag704.xml"/><Relationship Id="rId7" Type="http://schemas.openxmlformats.org/officeDocument/2006/relationships/tags" Target="../tags/tag703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6.xml"/><Relationship Id="rId1" Type="http://schemas.openxmlformats.org/officeDocument/2006/relationships/tags" Target="../tags/tag6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7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2.xml"/><Relationship Id="rId4" Type="http://schemas.openxmlformats.org/officeDocument/2006/relationships/tags" Target="../tags/tag711.xml"/><Relationship Id="rId3" Type="http://schemas.openxmlformats.org/officeDocument/2006/relationships/tags" Target="../tags/tag710.xml"/><Relationship Id="rId2" Type="http://schemas.openxmlformats.org/officeDocument/2006/relationships/tags" Target="../tags/tag709.xml"/><Relationship Id="rId1" Type="http://schemas.openxmlformats.org/officeDocument/2006/relationships/tags" Target="../tags/tag70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396621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上一层级阶段：比如大的出牌阶段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76099"/>
            <a:ext cx="1423976" cy="1258551"/>
          </a:xfrm>
          <a:custGeom>
            <a:avLst/>
            <a:gdLst>
              <a:gd name="connsiteX0" fmla="*/ 0 w 2242"/>
              <a:gd name="connsiteY0" fmla="*/ 26 h 1981"/>
              <a:gd name="connsiteX1" fmla="*/ 1261 w 2242"/>
              <a:gd name="connsiteY1" fmla="*/ 170 h 1981"/>
              <a:gd name="connsiteX2" fmla="*/ 2161 w 2242"/>
              <a:gd name="connsiteY2" fmla="*/ 1118 h 1981"/>
              <a:gd name="connsiteX3" fmla="*/ 2233 w 2242"/>
              <a:gd name="connsiteY3" fmla="*/ 1982 h 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2" h="1982">
                <a:moveTo>
                  <a:pt x="0" y="26"/>
                </a:moveTo>
                <a:cubicBezTo>
                  <a:pt x="95" y="17"/>
                  <a:pt x="621" y="-80"/>
                  <a:pt x="1261" y="170"/>
                </a:cubicBezTo>
                <a:cubicBezTo>
                  <a:pt x="1589" y="348"/>
                  <a:pt x="2041" y="698"/>
                  <a:pt x="2161" y="1118"/>
                </a:cubicBezTo>
                <a:cubicBezTo>
                  <a:pt x="2281" y="1538"/>
                  <a:pt x="2233" y="1963"/>
                  <a:pt x="2233" y="198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78340" y="345313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40445" y="38417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9790430" y="4939030"/>
            <a:ext cx="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>
            <p:custDataLst>
              <p:tags r:id="rId5"/>
            </p:custDataLst>
          </p:nvPr>
        </p:nvSpPr>
        <p:spPr>
          <a:xfrm>
            <a:off x="9540875" y="526796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1730" y="5637530"/>
            <a:ext cx="274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出完牌之后</a:t>
            </a:r>
            <a:r>
              <a:rPr lang="en-US" altLang="zh-CN"/>
              <a:t>break</a:t>
            </a:r>
            <a:r>
              <a:rPr lang="zh-CN" altLang="en-US"/>
              <a:t>退出当前循环，自动回到上一循环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技能的使用问题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在现在版本的技能实现中，技能会有一个</a:t>
            </a:r>
            <a:r>
              <a:rPr lang="en-US" altLang="zh-CN"/>
              <a:t>use()</a:t>
            </a:r>
            <a:r>
              <a:rPr lang="zh-CN" altLang="en-US"/>
              <a:t>函数，但这个</a:t>
            </a:r>
            <a:r>
              <a:rPr lang="en-US" altLang="zh-CN"/>
              <a:t>use</a:t>
            </a:r>
            <a:r>
              <a:rPr lang="zh-CN" altLang="en-US"/>
              <a:t>函数的目标是不确定的，如果在写敌人的</a:t>
            </a:r>
            <a:r>
              <a:rPr lang="en-US" altLang="zh-CN"/>
              <a:t>ai</a:t>
            </a:r>
            <a:r>
              <a:rPr lang="zh-CN" altLang="en-US"/>
              <a:t>时其实还好，但是写到</a:t>
            </a:r>
            <a:r>
              <a:rPr lang="en-US" altLang="zh-CN"/>
              <a:t>ui</a:t>
            </a:r>
            <a:r>
              <a:rPr lang="zh-CN" altLang="en-US"/>
              <a:t>交互的时候，我必须提前有一个问询的过程，询问技能需要什么输入。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因此，带有主动效果的技能，也就是需要实现</a:t>
            </a:r>
            <a:r>
              <a:rPr lang="en-US" altLang="zh-CN"/>
              <a:t>use()</a:t>
            </a:r>
            <a:r>
              <a:rPr lang="zh-CN" altLang="en-US"/>
              <a:t>函数的技能，都需要写一个</a:t>
            </a:r>
            <a:r>
              <a:rPr lang="en-US" altLang="zh-CN"/>
              <a:t>give_use_parameter()</a:t>
            </a:r>
            <a:r>
              <a:rPr lang="zh-CN" altLang="en-US"/>
              <a:t>函数，给出</a:t>
            </a:r>
            <a:r>
              <a:rPr lang="en-US" altLang="zh-CN"/>
              <a:t>use()</a:t>
            </a:r>
            <a:r>
              <a:rPr lang="zh-CN" altLang="en-US"/>
              <a:t>所需要的参数，这样在</a:t>
            </a:r>
            <a:r>
              <a:rPr lang="en-US" altLang="zh-CN"/>
              <a:t>ui</a:t>
            </a:r>
            <a:r>
              <a:rPr lang="zh-CN" altLang="en-US"/>
              <a:t>的调用过程中，就可以实现先问询，调用技能的</a:t>
            </a:r>
            <a:r>
              <a:rPr lang="en-US" altLang="zh-CN">
                <a:sym typeface="+mn-ea"/>
              </a:rPr>
              <a:t>give_use_parameter()</a:t>
            </a:r>
            <a:r>
              <a:rPr lang="zh-CN" altLang="en-US">
                <a:sym typeface="+mn-ea"/>
              </a:rPr>
              <a:t>，根据获得的参数列表来找对应的参数，然后</a:t>
            </a:r>
            <a:r>
              <a:rPr lang="en-US" altLang="zh-CN">
                <a:sym typeface="+mn-ea"/>
              </a:rPr>
              <a:t>use()</a:t>
            </a:r>
            <a:r>
              <a:rPr lang="zh-CN" altLang="zh-CN">
                <a:sym typeface="+mn-ea"/>
              </a:rPr>
              <a:t>，没有主动技能的就返回个</a:t>
            </a:r>
            <a:r>
              <a:rPr lang="en-US" altLang="zh-CN">
                <a:sym typeface="+mn-ea"/>
              </a:rPr>
              <a:t>False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我现在实现的唯一一个主动技能是日光耀耀的上标记技能，在</a:t>
            </a:r>
            <a:r>
              <a:rPr lang="en-US" altLang="zh-CN">
                <a:sym typeface="+mn-ea"/>
              </a:rPr>
              <a:t>test_code_5.py</a:t>
            </a:r>
            <a:r>
              <a:rPr lang="zh-CN" altLang="en-US">
                <a:sym typeface="+mn-ea"/>
              </a:rPr>
              <a:t>里面先不管，让代码跑起来先，等过几天再重构日光耀耀主动技能和</a:t>
            </a:r>
            <a:r>
              <a:rPr lang="en-US" altLang="zh-CN">
                <a:sym typeface="+mn-ea"/>
              </a:rPr>
              <a:t>test_code_5.py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71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9039</Words>
  <Application>WPS 演示</Application>
  <PresentationFormat>宽屏</PresentationFormat>
  <Paragraphs>1389</Paragraphs>
  <Slides>49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输入互动的思考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俞家鑫</cp:lastModifiedBy>
  <cp:revision>201</cp:revision>
  <dcterms:created xsi:type="dcterms:W3CDTF">2019-06-19T02:08:00Z</dcterms:created>
  <dcterms:modified xsi:type="dcterms:W3CDTF">2023-12-18T09:42:10Z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C998C6B669F04F89AAF37996FC448D6D_11</vt:lpwstr>
  </property>
</Properties>
</file>